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rimo" panose="020B0604020202020204" charset="0"/>
      <p:regular r:id="rId10"/>
    </p:embeddedFont>
    <p:embeddedFont>
      <p:font typeface="Outfit Extra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9" autoAdjust="0"/>
  </p:normalViewPr>
  <p:slideViewPr>
    <p:cSldViewPr snapToGrid="0" snapToObjects="1">
      <p:cViewPr>
        <p:scale>
          <a:sx n="67" d="100"/>
          <a:sy n="67" d="100"/>
        </p:scale>
        <p:origin x="36" y="-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83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1474" y="1019294"/>
            <a:ext cx="6401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Expense Tracker Project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3096935"/>
            <a:ext cx="7556421" cy="352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Presentation of project by group members :-</a:t>
            </a:r>
          </a:p>
          <a:p>
            <a:pPr>
              <a:lnSpc>
                <a:spcPts val="2850"/>
              </a:lnSpc>
            </a:pPr>
            <a:endParaRPr lang="en-US" sz="2400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24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Roll No              Name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78                   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Vaishnavi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Sardar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Patil</a:t>
            </a: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97                    Shraddha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Nilesh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Sonawane</a:t>
            </a: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99                    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Tejashree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Chandrakant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Jadhav</a:t>
            </a: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100                  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Vaishnavi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Kashinath</a:t>
            </a:r>
            <a:r>
              <a:rPr 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Gawade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4803696"/>
            <a:ext cx="7556421" cy="169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0114" y="5934194"/>
            <a:ext cx="13013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vp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040249" y="5249882"/>
            <a:ext cx="5454610" cy="136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9939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Expense Tracker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 of the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provide users with a convenient way to record, analyze, and manage daily expenses.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people struggle to track their spending effectively, leading to poor financial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overview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45701" y="628845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uses Java to create an intuitive and secure application that categorizes expenses and provides insights.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463" y="548402"/>
            <a:ext cx="4986218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4463" y="1470779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1513" y="1677829"/>
            <a:ext cx="331089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Accurate Expense Recording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1513" y="2109073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all user expenses are captured precisely with relevant details like date, category, and amount.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4463" y="3153728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1513" y="3360777"/>
            <a:ext cx="278737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Expense Categorization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1513" y="3792022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group expenses into predefined and customizable categories for better organization.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4463" y="4836676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1513" y="5043726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Report Generation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1513" y="5474970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detailed spending summaries and trends over selected periods to support financial planning.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4463" y="6519624"/>
            <a:ext cx="7747873" cy="1164431"/>
          </a:xfrm>
          <a:prstGeom prst="roundRect">
            <a:avLst>
              <a:gd name="adj" fmla="val 719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1513" y="6726674"/>
            <a:ext cx="268736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Friendly Interface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1513" y="7157918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an easy-to-navigate application enabling efficient data entry and retrieval.</a:t>
            </a:r>
            <a:endParaRPr lang="en-US" sz="1550" dirty="0"/>
          </a:p>
        </p:txBody>
      </p:sp>
      <p:sp>
        <p:nvSpPr>
          <p:cNvPr id="16" name="Rectangle 15"/>
          <p:cNvSpPr/>
          <p:nvPr/>
        </p:nvSpPr>
        <p:spPr>
          <a:xfrm>
            <a:off x="13159409" y="7891670"/>
            <a:ext cx="993913" cy="9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the user interface and experience, enabling interaction with the system through forms and displays.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Logic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data inputs, applies rules for expense categorization, validation, and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Responsible for storing expense data securely, typically using databases or file systems.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 flipV="1">
            <a:off x="13050078" y="7832036"/>
            <a:ext cx="1311965" cy="198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130064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Working of the Expense Tracker System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Entry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user enters expense details including amount, category, and date.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verifies data correctness and completeness before processing.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Processing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Expenses are categorized and stored securely in the system database.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&amp; Reports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generate visual reports summarizing their spending behavior over chosen intervals.</a:t>
            </a:r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>
            <a:off x="12891052" y="7851913"/>
            <a:ext cx="1560444" cy="149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 Concepts Used in Expense Tracker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70771" y="2054900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6208" y="2122051"/>
            <a:ext cx="354068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Object-Oriented Programming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062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of classes and objects to model expenses, users, and application components, promoting modularity.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0771" y="3561398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06208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Exception Handling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062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error detection and management ensures smooth user experience and prevents crashes.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0771" y="5067895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06208" y="5135047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File Handling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062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Persistence of expense records using Java I/O for saving and loading data from files.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0771" y="6574393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06208" y="6641544"/>
            <a:ext cx="263771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Collections Framework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62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lists, maps, and sets to efficiently store and retrieve expense data and categories.</a:t>
            </a:r>
            <a:endParaRPr lang="en-US" sz="1500" dirty="0"/>
          </a:p>
        </p:txBody>
      </p:sp>
      <p:sp>
        <p:nvSpPr>
          <p:cNvPr id="18" name="Rectangle 17"/>
          <p:cNvSpPr/>
          <p:nvPr/>
        </p:nvSpPr>
        <p:spPr>
          <a:xfrm>
            <a:off x="12970565" y="7802217"/>
            <a:ext cx="136166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772" y="509707"/>
            <a:ext cx="7846457" cy="115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Additional Java Features Enhancing the System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8772" y="1946196"/>
            <a:ext cx="7846457" cy="1379696"/>
          </a:xfrm>
          <a:prstGeom prst="roundRect">
            <a:avLst>
              <a:gd name="adj" fmla="val 5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1653" y="2139077"/>
            <a:ext cx="231719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Swing for GUI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41653" y="2539841"/>
            <a:ext cx="7460694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Graphical User Interface built with Java Swing provides an interactive and responsive user experience.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8772" y="3511153"/>
            <a:ext cx="7846457" cy="1379696"/>
          </a:xfrm>
          <a:prstGeom prst="roundRect">
            <a:avLst>
              <a:gd name="adj" fmla="val 5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1653" y="3704034"/>
            <a:ext cx="267450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JavaFX for Visualization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1653" y="4104799"/>
            <a:ext cx="7460694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charts and graphs implemented with JavaFX to display expense summaries visually.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8772" y="5076111"/>
            <a:ext cx="7846457" cy="1379696"/>
          </a:xfrm>
          <a:prstGeom prst="roundRect">
            <a:avLst>
              <a:gd name="adj" fmla="val 5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41653" y="5268992"/>
            <a:ext cx="231719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Multithreading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1653" y="5669756"/>
            <a:ext cx="7460694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background tasks such as data saving and report generation without freezing the UI.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8772" y="6641068"/>
            <a:ext cx="7846457" cy="1083112"/>
          </a:xfrm>
          <a:prstGeom prst="roundRect">
            <a:avLst>
              <a:gd name="adj" fmla="val 71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1653" y="6833949"/>
            <a:ext cx="385917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 Database Connectivity (JDBC)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41653" y="7234714"/>
            <a:ext cx="746069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with databases for scalable and reliable storage of users' financial data.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439</Words>
  <Application>Microsoft Office PowerPoint</Application>
  <PresentationFormat>Custom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Source Sans Pro</vt:lpstr>
      <vt:lpstr>Arimo</vt:lpstr>
      <vt:lpstr>Outfit Extra Bold</vt:lpstr>
      <vt:lpstr>Calibri</vt:lpstr>
      <vt:lpstr>Arimo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2025-05-13T09:11:18Z</dcterms:created>
  <dcterms:modified xsi:type="dcterms:W3CDTF">2025-05-13T09:31:01Z</dcterms:modified>
</cp:coreProperties>
</file>